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9" r:id="rId7"/>
    <p:sldId id="260" r:id="rId8"/>
    <p:sldId id="261" r:id="rId9"/>
    <p:sldId id="258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BB5453-C8AE-492D-A02D-F36F11758A47}" v="38" dt="2019-07-31T16:53:51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ber Nimocks" userId="9e9f9dcb-2c5b-4a57-a4fe-530131d345f3" providerId="ADAL" clId="{ADBB5453-C8AE-492D-A02D-F36F11758A47}"/>
    <pc:docChg chg="undo custSel addSld modSld">
      <pc:chgData name="Amber Nimocks" userId="9e9f9dcb-2c5b-4a57-a4fe-530131d345f3" providerId="ADAL" clId="{ADBB5453-C8AE-492D-A02D-F36F11758A47}" dt="2019-07-31T16:54:07.541" v="1229" actId="1076"/>
      <pc:docMkLst>
        <pc:docMk/>
      </pc:docMkLst>
      <pc:sldChg chg="addSp delSp modSp mod setBg delDesignElem">
        <pc:chgData name="Amber Nimocks" userId="9e9f9dcb-2c5b-4a57-a4fe-530131d345f3" providerId="ADAL" clId="{ADBB5453-C8AE-492D-A02D-F36F11758A47}" dt="2019-07-31T15:22:53.593" v="471" actId="14100"/>
        <pc:sldMkLst>
          <pc:docMk/>
          <pc:sldMk cId="921253452" sldId="256"/>
        </pc:sldMkLst>
        <pc:spChg chg="mod">
          <ac:chgData name="Amber Nimocks" userId="9e9f9dcb-2c5b-4a57-a4fe-530131d345f3" providerId="ADAL" clId="{ADBB5453-C8AE-492D-A02D-F36F11758A47}" dt="2019-07-31T15:22:53.593" v="471" actId="14100"/>
          <ac:spMkLst>
            <pc:docMk/>
            <pc:sldMk cId="921253452" sldId="256"/>
            <ac:spMk id="2" creationId="{39E9619B-FDFC-4315-8424-C9354A66B1BF}"/>
          </ac:spMkLst>
        </pc:spChg>
        <pc:spChg chg="mod">
          <ac:chgData name="Amber Nimocks" userId="9e9f9dcb-2c5b-4a57-a4fe-530131d345f3" providerId="ADAL" clId="{ADBB5453-C8AE-492D-A02D-F36F11758A47}" dt="2019-07-31T15:22:33.366" v="465" actId="20577"/>
          <ac:spMkLst>
            <pc:docMk/>
            <pc:sldMk cId="921253452" sldId="256"/>
            <ac:spMk id="3" creationId="{A7E1C01A-B7E0-4320-9655-D85CDD5BEB5D}"/>
          </ac:spMkLst>
        </pc:spChg>
        <pc:spChg chg="add del mod">
          <ac:chgData name="Amber Nimocks" userId="9e9f9dcb-2c5b-4a57-a4fe-530131d345f3" providerId="ADAL" clId="{ADBB5453-C8AE-492D-A02D-F36F11758A47}" dt="2019-07-31T15:19:59.747" v="439"/>
          <ac:spMkLst>
            <pc:docMk/>
            <pc:sldMk cId="921253452" sldId="256"/>
            <ac:spMk id="4" creationId="{76E150B0-3877-4907-80EE-0D743A1BB686}"/>
          </ac:spMkLst>
        </pc:spChg>
        <pc:spChg chg="add del">
          <ac:chgData name="Amber Nimocks" userId="9e9f9dcb-2c5b-4a57-a4fe-530131d345f3" providerId="ADAL" clId="{ADBB5453-C8AE-492D-A02D-F36F11758A47}" dt="2019-07-31T14:56:36.919" v="287" actId="26606"/>
          <ac:spMkLst>
            <pc:docMk/>
            <pc:sldMk cId="921253452" sldId="256"/>
            <ac:spMk id="5" creationId="{6BDBA639-2A71-4A60-A71A-FF1836F546CE}"/>
          </ac:spMkLst>
        </pc:spChg>
        <pc:spChg chg="add del">
          <ac:chgData name="Amber Nimocks" userId="9e9f9dcb-2c5b-4a57-a4fe-530131d345f3" providerId="ADAL" clId="{ADBB5453-C8AE-492D-A02D-F36F11758A47}" dt="2019-07-31T14:46:07.309" v="231" actId="26606"/>
          <ac:spMkLst>
            <pc:docMk/>
            <pc:sldMk cId="921253452" sldId="256"/>
            <ac:spMk id="8" creationId="{559AE206-7EBA-4D33-8BC9-9D8158553F0E}"/>
          </ac:spMkLst>
        </pc:spChg>
        <pc:spChg chg="add del">
          <ac:chgData name="Amber Nimocks" userId="9e9f9dcb-2c5b-4a57-a4fe-530131d345f3" providerId="ADAL" clId="{ADBB5453-C8AE-492D-A02D-F36F11758A47}" dt="2019-07-31T14:57:41.386" v="293"/>
          <ac:spMkLst>
            <pc:docMk/>
            <pc:sldMk cId="921253452" sldId="256"/>
            <ac:spMk id="9" creationId="{6BDBA639-2A71-4A60-A71A-FF1836F546CE}"/>
          </ac:spMkLst>
        </pc:spChg>
        <pc:spChg chg="add del">
          <ac:chgData name="Amber Nimocks" userId="9e9f9dcb-2c5b-4a57-a4fe-530131d345f3" providerId="ADAL" clId="{ADBB5453-C8AE-492D-A02D-F36F11758A47}" dt="2019-07-31T14:46:07.309" v="231" actId="26606"/>
          <ac:spMkLst>
            <pc:docMk/>
            <pc:sldMk cId="921253452" sldId="256"/>
            <ac:spMk id="10" creationId="{6437D937-A7F1-4011-92B4-328E5BE1B166}"/>
          </ac:spMkLst>
        </pc:spChg>
        <pc:spChg chg="add del">
          <ac:chgData name="Amber Nimocks" userId="9e9f9dcb-2c5b-4a57-a4fe-530131d345f3" providerId="ADAL" clId="{ADBB5453-C8AE-492D-A02D-F36F11758A47}" dt="2019-07-31T14:46:07.309" v="231" actId="26606"/>
          <ac:spMkLst>
            <pc:docMk/>
            <pc:sldMk cId="921253452" sldId="256"/>
            <ac:spMk id="12" creationId="{B672F332-AF08-46C6-94F0-77684310D7B7}"/>
          </ac:spMkLst>
        </pc:spChg>
        <pc:spChg chg="add del">
          <ac:chgData name="Amber Nimocks" userId="9e9f9dcb-2c5b-4a57-a4fe-530131d345f3" providerId="ADAL" clId="{ADBB5453-C8AE-492D-A02D-F36F11758A47}" dt="2019-07-31T14:46:07.309" v="231" actId="26606"/>
          <ac:spMkLst>
            <pc:docMk/>
            <pc:sldMk cId="921253452" sldId="256"/>
            <ac:spMk id="14" creationId="{34244EF8-D73A-40E1-BE73-D46E6B4B04ED}"/>
          </ac:spMkLst>
        </pc:spChg>
        <pc:spChg chg="add del">
          <ac:chgData name="Amber Nimocks" userId="9e9f9dcb-2c5b-4a57-a4fe-530131d345f3" providerId="ADAL" clId="{ADBB5453-C8AE-492D-A02D-F36F11758A47}" dt="2019-07-31T14:46:07.309" v="231" actId="26606"/>
          <ac:spMkLst>
            <pc:docMk/>
            <pc:sldMk cId="921253452" sldId="256"/>
            <ac:spMk id="16" creationId="{AB84D7E8-4ECB-42D7-ADBF-01689B0F24AE}"/>
          </ac:spMkLst>
        </pc:spChg>
        <pc:spChg chg="add del">
          <ac:chgData name="Amber Nimocks" userId="9e9f9dcb-2c5b-4a57-a4fe-530131d345f3" providerId="ADAL" clId="{ADBB5453-C8AE-492D-A02D-F36F11758A47}" dt="2019-07-31T14:46:58.670" v="233" actId="26606"/>
          <ac:spMkLst>
            <pc:docMk/>
            <pc:sldMk cId="921253452" sldId="256"/>
            <ac:spMk id="20" creationId="{C0B27210-D0CA-4654-B3E3-9ABB4F178EA1}"/>
          </ac:spMkLst>
        </pc:spChg>
        <pc:spChg chg="add del">
          <ac:chgData name="Amber Nimocks" userId="9e9f9dcb-2c5b-4a57-a4fe-530131d345f3" providerId="ADAL" clId="{ADBB5453-C8AE-492D-A02D-F36F11758A47}" dt="2019-07-31T14:46:58.670" v="233" actId="26606"/>
          <ac:spMkLst>
            <pc:docMk/>
            <pc:sldMk cId="921253452" sldId="256"/>
            <ac:spMk id="21" creationId="{1DB7C82F-AB7E-4F0C-B829-FA1B9C415180}"/>
          </ac:spMkLst>
        </pc:spChg>
        <pc:spChg chg="add del">
          <ac:chgData name="Amber Nimocks" userId="9e9f9dcb-2c5b-4a57-a4fe-530131d345f3" providerId="ADAL" clId="{ADBB5453-C8AE-492D-A02D-F36F11758A47}" dt="2019-07-31T14:46:58.670" v="233" actId="26606"/>
          <ac:spMkLst>
            <pc:docMk/>
            <pc:sldMk cId="921253452" sldId="256"/>
            <ac:spMk id="22" creationId="{70B66945-4967-4040-926D-DCA44313CDAB}"/>
          </ac:spMkLst>
        </pc:spChg>
        <pc:spChg chg="add del">
          <ac:chgData name="Amber Nimocks" userId="9e9f9dcb-2c5b-4a57-a4fe-530131d345f3" providerId="ADAL" clId="{ADBB5453-C8AE-492D-A02D-F36F11758A47}" dt="2019-07-31T14:54:05.704" v="281" actId="26606"/>
          <ac:spMkLst>
            <pc:docMk/>
            <pc:sldMk cId="921253452" sldId="256"/>
            <ac:spMk id="27" creationId="{35555856-9970-4BC3-9AA9-6A917F53AFBD}"/>
          </ac:spMkLst>
        </pc:spChg>
        <pc:spChg chg="add del">
          <ac:chgData name="Amber Nimocks" userId="9e9f9dcb-2c5b-4a57-a4fe-530131d345f3" providerId="ADAL" clId="{ADBB5453-C8AE-492D-A02D-F36F11758A47}" dt="2019-07-31T14:54:05.704" v="281" actId="26606"/>
          <ac:spMkLst>
            <pc:docMk/>
            <pc:sldMk cId="921253452" sldId="256"/>
            <ac:spMk id="31" creationId="{13722DD7-BA73-4776-93A3-94491FEF7260}"/>
          </ac:spMkLst>
        </pc:spChg>
        <pc:spChg chg="add del">
          <ac:chgData name="Amber Nimocks" userId="9e9f9dcb-2c5b-4a57-a4fe-530131d345f3" providerId="ADAL" clId="{ADBB5453-C8AE-492D-A02D-F36F11758A47}" dt="2019-07-31T14:56:36.919" v="287" actId="26606"/>
          <ac:spMkLst>
            <pc:docMk/>
            <pc:sldMk cId="921253452" sldId="256"/>
            <ac:spMk id="33" creationId="{7842FC68-61FD-4700-8A22-BB8B071884DB}"/>
          </ac:spMkLst>
        </pc:spChg>
        <pc:spChg chg="add del">
          <ac:chgData name="Amber Nimocks" userId="9e9f9dcb-2c5b-4a57-a4fe-530131d345f3" providerId="ADAL" clId="{ADBB5453-C8AE-492D-A02D-F36F11758A47}" dt="2019-07-31T14:54:24.345" v="283"/>
          <ac:spMkLst>
            <pc:docMk/>
            <pc:sldMk cId="921253452" sldId="256"/>
            <ac:spMk id="36" creationId="{6DB7ADBC-26DA-450D-A8BF-E1ACCB46639C}"/>
          </ac:spMkLst>
        </pc:spChg>
        <pc:spChg chg="add del">
          <ac:chgData name="Amber Nimocks" userId="9e9f9dcb-2c5b-4a57-a4fe-530131d345f3" providerId="ADAL" clId="{ADBB5453-C8AE-492D-A02D-F36F11758A47}" dt="2019-07-31T14:54:05.688" v="280" actId="26606"/>
          <ac:spMkLst>
            <pc:docMk/>
            <pc:sldMk cId="921253452" sldId="256"/>
            <ac:spMk id="38" creationId="{C0B27210-D0CA-4654-B3E3-9ABB4F178EA1}"/>
          </ac:spMkLst>
        </pc:spChg>
        <pc:spChg chg="add del">
          <ac:chgData name="Amber Nimocks" userId="9e9f9dcb-2c5b-4a57-a4fe-530131d345f3" providerId="ADAL" clId="{ADBB5453-C8AE-492D-A02D-F36F11758A47}" dt="2019-07-31T14:54:05.688" v="280" actId="26606"/>
          <ac:spMkLst>
            <pc:docMk/>
            <pc:sldMk cId="921253452" sldId="256"/>
            <ac:spMk id="40" creationId="{1DB7C82F-AB7E-4F0C-B829-FA1B9C415180}"/>
          </ac:spMkLst>
        </pc:spChg>
        <pc:spChg chg="add del">
          <ac:chgData name="Amber Nimocks" userId="9e9f9dcb-2c5b-4a57-a4fe-530131d345f3" providerId="ADAL" clId="{ADBB5453-C8AE-492D-A02D-F36F11758A47}" dt="2019-07-31T14:54:05.688" v="280" actId="26606"/>
          <ac:spMkLst>
            <pc:docMk/>
            <pc:sldMk cId="921253452" sldId="256"/>
            <ac:spMk id="42" creationId="{70B66945-4967-4040-926D-DCA44313CDAB}"/>
          </ac:spMkLst>
        </pc:spChg>
        <pc:spChg chg="add del">
          <ac:chgData name="Amber Nimocks" userId="9e9f9dcb-2c5b-4a57-a4fe-530131d345f3" providerId="ADAL" clId="{ADBB5453-C8AE-492D-A02D-F36F11758A47}" dt="2019-07-31T14:54:24.345" v="283"/>
          <ac:spMkLst>
            <pc:docMk/>
            <pc:sldMk cId="921253452" sldId="256"/>
            <ac:spMk id="44" creationId="{40C269CE-FB56-4D68-8CFB-1CFD5F350518}"/>
          </ac:spMkLst>
        </pc:spChg>
        <pc:spChg chg="add del">
          <ac:chgData name="Amber Nimocks" userId="9e9f9dcb-2c5b-4a57-a4fe-530131d345f3" providerId="ADAL" clId="{ADBB5453-C8AE-492D-A02D-F36F11758A47}" dt="2019-07-31T14:54:24.345" v="283"/>
          <ac:spMkLst>
            <pc:docMk/>
            <pc:sldMk cId="921253452" sldId="256"/>
            <ac:spMk id="45" creationId="{5692FB99-428A-4151-9665-80E56EF03D76}"/>
          </ac:spMkLst>
        </pc:spChg>
        <pc:spChg chg="add del">
          <ac:chgData name="Amber Nimocks" userId="9e9f9dcb-2c5b-4a57-a4fe-530131d345f3" providerId="ADAL" clId="{ADBB5453-C8AE-492D-A02D-F36F11758A47}" dt="2019-07-31T14:54:24.345" v="283"/>
          <ac:spMkLst>
            <pc:docMk/>
            <pc:sldMk cId="921253452" sldId="256"/>
            <ac:spMk id="46" creationId="{A6ED7E7F-75F7-4581-A930-C4DEBC2A8419}"/>
          </ac:spMkLst>
        </pc:spChg>
        <pc:spChg chg="add del">
          <ac:chgData name="Amber Nimocks" userId="9e9f9dcb-2c5b-4a57-a4fe-530131d345f3" providerId="ADAL" clId="{ADBB5453-C8AE-492D-A02D-F36F11758A47}" dt="2019-07-31T14:54:24.345" v="283"/>
          <ac:spMkLst>
            <pc:docMk/>
            <pc:sldMk cId="921253452" sldId="256"/>
            <ac:spMk id="47" creationId="{5E3C0EDB-60D3-4CEF-8B80-C6D01E08DEC2}"/>
          </ac:spMkLst>
        </pc:spChg>
        <pc:spChg chg="add del">
          <ac:chgData name="Amber Nimocks" userId="9e9f9dcb-2c5b-4a57-a4fe-530131d345f3" providerId="ADAL" clId="{ADBB5453-C8AE-492D-A02D-F36F11758A47}" dt="2019-07-31T14:54:24.345" v="283"/>
          <ac:spMkLst>
            <pc:docMk/>
            <pc:sldMk cId="921253452" sldId="256"/>
            <ac:spMk id="48" creationId="{4B306978-A26E-4AC4-9EAA-BD29BD476A4F}"/>
          </ac:spMkLst>
        </pc:spChg>
        <pc:spChg chg="add del">
          <ac:chgData name="Amber Nimocks" userId="9e9f9dcb-2c5b-4a57-a4fe-530131d345f3" providerId="ADAL" clId="{ADBB5453-C8AE-492D-A02D-F36F11758A47}" dt="2019-07-31T14:56:36.919" v="287" actId="26606"/>
          <ac:spMkLst>
            <pc:docMk/>
            <pc:sldMk cId="921253452" sldId="256"/>
            <ac:spMk id="50" creationId="{D9C506D7-84CB-4057-A44A-465313E78538}"/>
          </ac:spMkLst>
        </pc:spChg>
        <pc:spChg chg="add del">
          <ac:chgData name="Amber Nimocks" userId="9e9f9dcb-2c5b-4a57-a4fe-530131d345f3" providerId="ADAL" clId="{ADBB5453-C8AE-492D-A02D-F36F11758A47}" dt="2019-07-31T14:57:41.386" v="293"/>
          <ac:spMkLst>
            <pc:docMk/>
            <pc:sldMk cId="921253452" sldId="256"/>
            <ac:spMk id="53" creationId="{D9C506D7-84CB-4057-A44A-465313E78538}"/>
          </ac:spMkLst>
        </pc:spChg>
        <pc:spChg chg="add del">
          <ac:chgData name="Amber Nimocks" userId="9e9f9dcb-2c5b-4a57-a4fe-530131d345f3" providerId="ADAL" clId="{ADBB5453-C8AE-492D-A02D-F36F11758A47}" dt="2019-07-31T14:57:41.386" v="293"/>
          <ac:spMkLst>
            <pc:docMk/>
            <pc:sldMk cId="921253452" sldId="256"/>
            <ac:spMk id="54" creationId="{7842FC68-61FD-4700-8A22-BB8B071884DB}"/>
          </ac:spMkLst>
        </pc:spChg>
        <pc:grpChg chg="add del">
          <ac:chgData name="Amber Nimocks" userId="9e9f9dcb-2c5b-4a57-a4fe-530131d345f3" providerId="ADAL" clId="{ADBB5453-C8AE-492D-A02D-F36F11758A47}" dt="2019-07-31T14:56:36.919" v="287" actId="26606"/>
          <ac:grpSpMkLst>
            <pc:docMk/>
            <pc:sldMk cId="921253452" sldId="256"/>
            <ac:grpSpMk id="6" creationId="{5E208A8B-5EBD-4532-BE72-26414FA7CFF6}"/>
          </ac:grpSpMkLst>
        </pc:grpChg>
        <pc:grpChg chg="add del">
          <ac:chgData name="Amber Nimocks" userId="9e9f9dcb-2c5b-4a57-a4fe-530131d345f3" providerId="ADAL" clId="{ADBB5453-C8AE-492D-A02D-F36F11758A47}" dt="2019-07-31T14:57:41.386" v="293"/>
          <ac:grpSpMkLst>
            <pc:docMk/>
            <pc:sldMk cId="921253452" sldId="256"/>
            <ac:grpSpMk id="30" creationId="{5E208A8B-5EBD-4532-BE72-26414FA7CFF6}"/>
          </ac:grpSpMkLst>
        </pc:grpChg>
        <pc:picChg chg="add del mod">
          <ac:chgData name="Amber Nimocks" userId="9e9f9dcb-2c5b-4a57-a4fe-530131d345f3" providerId="ADAL" clId="{ADBB5453-C8AE-492D-A02D-F36F11758A47}" dt="2019-07-31T14:53:35.589" v="278" actId="478"/>
          <ac:picMkLst>
            <pc:docMk/>
            <pc:sldMk cId="921253452" sldId="256"/>
            <ac:picMk id="7" creationId="{AE17D64A-7F2A-4694-8D11-ED44310C2C82}"/>
          </ac:picMkLst>
        </pc:picChg>
        <pc:picChg chg="add del">
          <ac:chgData name="Amber Nimocks" userId="9e9f9dcb-2c5b-4a57-a4fe-530131d345f3" providerId="ADAL" clId="{ADBB5453-C8AE-492D-A02D-F36F11758A47}" dt="2019-07-31T14:54:05.704" v="281" actId="26606"/>
          <ac:picMkLst>
            <pc:docMk/>
            <pc:sldMk cId="921253452" sldId="256"/>
            <ac:picMk id="29" creationId="{7F487851-BFAF-46D8-A1ED-50CAD6E46F59}"/>
          </ac:picMkLst>
        </pc:picChg>
        <pc:picChg chg="add del">
          <ac:chgData name="Amber Nimocks" userId="9e9f9dcb-2c5b-4a57-a4fe-530131d345f3" providerId="ADAL" clId="{ADBB5453-C8AE-492D-A02D-F36F11758A47}" dt="2019-07-31T14:54:05.688" v="280" actId="26606"/>
          <ac:picMkLst>
            <pc:docMk/>
            <pc:sldMk cId="921253452" sldId="256"/>
            <ac:picMk id="35" creationId="{585BB255-6213-47DB-9208-177AE7948CB7}"/>
          </ac:picMkLst>
        </pc:picChg>
        <pc:picChg chg="add mod">
          <ac:chgData name="Amber Nimocks" userId="9e9f9dcb-2c5b-4a57-a4fe-530131d345f3" providerId="ADAL" clId="{ADBB5453-C8AE-492D-A02D-F36F11758A47}" dt="2019-07-31T15:22:23.346" v="463" actId="1076"/>
          <ac:picMkLst>
            <pc:docMk/>
            <pc:sldMk cId="921253452" sldId="256"/>
            <ac:picMk id="56" creationId="{83CEDE76-087D-4EB7-8CCE-4613C0074017}"/>
          </ac:picMkLst>
        </pc:picChg>
        <pc:cxnChg chg="add del">
          <ac:chgData name="Amber Nimocks" userId="9e9f9dcb-2c5b-4a57-a4fe-530131d345f3" providerId="ADAL" clId="{ADBB5453-C8AE-492D-A02D-F36F11758A47}" dt="2019-07-31T14:46:07.309" v="231" actId="26606"/>
          <ac:cxnSpMkLst>
            <pc:docMk/>
            <pc:sldMk cId="921253452" sldId="256"/>
            <ac:cxnSpMk id="18" creationId="{9E8E38ED-369A-44C2-B635-0BED0E48A6E8}"/>
          </ac:cxnSpMkLst>
        </pc:cxnChg>
      </pc:sldChg>
      <pc:sldChg chg="delSp modSp delDesignElem">
        <pc:chgData name="Amber Nimocks" userId="9e9f9dcb-2c5b-4a57-a4fe-530131d345f3" providerId="ADAL" clId="{ADBB5453-C8AE-492D-A02D-F36F11758A47}" dt="2019-07-31T15:24:00.121" v="536" actId="27636"/>
        <pc:sldMkLst>
          <pc:docMk/>
          <pc:sldMk cId="1735959388" sldId="257"/>
        </pc:sldMkLst>
        <pc:spChg chg="mod">
          <ac:chgData name="Amber Nimocks" userId="9e9f9dcb-2c5b-4a57-a4fe-530131d345f3" providerId="ADAL" clId="{ADBB5453-C8AE-492D-A02D-F36F11758A47}" dt="2019-07-31T14:35:32.498" v="63" actId="14100"/>
          <ac:spMkLst>
            <pc:docMk/>
            <pc:sldMk cId="1735959388" sldId="257"/>
            <ac:spMk id="2" creationId="{472E354B-3302-4009-9080-C70216CD433C}"/>
          </ac:spMkLst>
        </pc:spChg>
        <pc:spChg chg="mod">
          <ac:chgData name="Amber Nimocks" userId="9e9f9dcb-2c5b-4a57-a4fe-530131d345f3" providerId="ADAL" clId="{ADBB5453-C8AE-492D-A02D-F36F11758A47}" dt="2019-07-31T15:24:00.121" v="536" actId="27636"/>
          <ac:spMkLst>
            <pc:docMk/>
            <pc:sldMk cId="1735959388" sldId="257"/>
            <ac:spMk id="3" creationId="{79C1A614-A697-4C6C-B269-BF78A83716DE}"/>
          </ac:spMkLst>
        </pc:spChg>
        <pc:spChg chg="del">
          <ac:chgData name="Amber Nimocks" userId="9e9f9dcb-2c5b-4a57-a4fe-530131d345f3" providerId="ADAL" clId="{ADBB5453-C8AE-492D-A02D-F36F11758A47}" dt="2019-07-31T14:33:00.947" v="43"/>
          <ac:spMkLst>
            <pc:docMk/>
            <pc:sldMk cId="1735959388" sldId="257"/>
            <ac:spMk id="10" creationId="{3CD9DF72-87A3-404E-A828-84CBF11A8303}"/>
          </ac:spMkLst>
        </pc:spChg>
        <pc:picChg chg="mod ord">
          <ac:chgData name="Amber Nimocks" userId="9e9f9dcb-2c5b-4a57-a4fe-530131d345f3" providerId="ADAL" clId="{ADBB5453-C8AE-492D-A02D-F36F11758A47}" dt="2019-07-31T14:35:17.752" v="59" actId="14100"/>
          <ac:picMkLst>
            <pc:docMk/>
            <pc:sldMk cId="1735959388" sldId="257"/>
            <ac:picMk id="5" creationId="{7DD315A8-C9CD-4F10-A084-A4C6AF7F1F05}"/>
          </ac:picMkLst>
        </pc:picChg>
        <pc:cxnChg chg="del">
          <ac:chgData name="Amber Nimocks" userId="9e9f9dcb-2c5b-4a57-a4fe-530131d345f3" providerId="ADAL" clId="{ADBB5453-C8AE-492D-A02D-F36F11758A47}" dt="2019-07-31T14:33:00.947" v="43"/>
          <ac:cxnSpMkLst>
            <pc:docMk/>
            <pc:sldMk cId="1735959388" sldId="257"/>
            <ac:cxnSpMk id="14" creationId="{20E3A342-4D61-4E3F-AF90-1AB42AEB96CC}"/>
          </ac:cxnSpMkLst>
        </pc:cxnChg>
      </pc:sldChg>
      <pc:sldChg chg="addSp delSp modSp">
        <pc:chgData name="Amber Nimocks" userId="9e9f9dcb-2c5b-4a57-a4fe-530131d345f3" providerId="ADAL" clId="{ADBB5453-C8AE-492D-A02D-F36F11758A47}" dt="2019-07-31T15:09:45.051" v="422"/>
        <pc:sldMkLst>
          <pc:docMk/>
          <pc:sldMk cId="2012498013" sldId="258"/>
        </pc:sldMkLst>
        <pc:spChg chg="mod">
          <ac:chgData name="Amber Nimocks" userId="9e9f9dcb-2c5b-4a57-a4fe-530131d345f3" providerId="ADAL" clId="{ADBB5453-C8AE-492D-A02D-F36F11758A47}" dt="2019-07-31T14:40:50.280" v="138" actId="2711"/>
          <ac:spMkLst>
            <pc:docMk/>
            <pc:sldMk cId="2012498013" sldId="258"/>
            <ac:spMk id="2" creationId="{7FF7039A-4E4E-40F5-A6FC-F0BF1E8398AE}"/>
          </ac:spMkLst>
        </pc:spChg>
        <pc:spChg chg="mod">
          <ac:chgData name="Amber Nimocks" userId="9e9f9dcb-2c5b-4a57-a4fe-530131d345f3" providerId="ADAL" clId="{ADBB5453-C8AE-492D-A02D-F36F11758A47}" dt="2019-07-31T15:08:06.171" v="408" actId="14100"/>
          <ac:spMkLst>
            <pc:docMk/>
            <pc:sldMk cId="2012498013" sldId="258"/>
            <ac:spMk id="3" creationId="{3BC6477D-65A1-4287-B566-76B8F024DBD7}"/>
          </ac:spMkLst>
        </pc:spChg>
        <pc:spChg chg="add del mod">
          <ac:chgData name="Amber Nimocks" userId="9e9f9dcb-2c5b-4a57-a4fe-530131d345f3" providerId="ADAL" clId="{ADBB5453-C8AE-492D-A02D-F36F11758A47}" dt="2019-07-31T15:09:45.051" v="422"/>
          <ac:spMkLst>
            <pc:docMk/>
            <pc:sldMk cId="2012498013" sldId="258"/>
            <ac:spMk id="4" creationId="{AD34334A-102C-4F56-9DEE-7152F658C4CF}"/>
          </ac:spMkLst>
        </pc:spChg>
        <pc:picChg chg="add del mod">
          <ac:chgData name="Amber Nimocks" userId="9e9f9dcb-2c5b-4a57-a4fe-530131d345f3" providerId="ADAL" clId="{ADBB5453-C8AE-492D-A02D-F36F11758A47}" dt="2019-07-31T15:09:03.545" v="413" actId="931"/>
          <ac:picMkLst>
            <pc:docMk/>
            <pc:sldMk cId="2012498013" sldId="258"/>
            <ac:picMk id="6" creationId="{8B968543-92D4-4105-B238-54B8644C9660}"/>
          </ac:picMkLst>
        </pc:picChg>
        <pc:picChg chg="add del mod">
          <ac:chgData name="Amber Nimocks" userId="9e9f9dcb-2c5b-4a57-a4fe-530131d345f3" providerId="ADAL" clId="{ADBB5453-C8AE-492D-A02D-F36F11758A47}" dt="2019-07-31T15:09:03.545" v="413" actId="931"/>
          <ac:picMkLst>
            <pc:docMk/>
            <pc:sldMk cId="2012498013" sldId="258"/>
            <ac:picMk id="8" creationId="{60BE7138-7659-4F36-968F-5FAF73141F26}"/>
          </ac:picMkLst>
        </pc:picChg>
        <pc:picChg chg="add mod">
          <ac:chgData name="Amber Nimocks" userId="9e9f9dcb-2c5b-4a57-a4fe-530131d345f3" providerId="ADAL" clId="{ADBB5453-C8AE-492D-A02D-F36F11758A47}" dt="2019-07-31T15:09:39.317" v="420" actId="1076"/>
          <ac:picMkLst>
            <pc:docMk/>
            <pc:sldMk cId="2012498013" sldId="258"/>
            <ac:picMk id="10" creationId="{DF39A71E-9CBF-4EE5-AF7F-2A2856636D5E}"/>
          </ac:picMkLst>
        </pc:picChg>
      </pc:sldChg>
      <pc:sldChg chg="modSp">
        <pc:chgData name="Amber Nimocks" userId="9e9f9dcb-2c5b-4a57-a4fe-530131d345f3" providerId="ADAL" clId="{ADBB5453-C8AE-492D-A02D-F36F11758A47}" dt="2019-07-31T14:47:51.901" v="236" actId="122"/>
        <pc:sldMkLst>
          <pc:docMk/>
          <pc:sldMk cId="4160806830" sldId="259"/>
        </pc:sldMkLst>
        <pc:spChg chg="mod">
          <ac:chgData name="Amber Nimocks" userId="9e9f9dcb-2c5b-4a57-a4fe-530131d345f3" providerId="ADAL" clId="{ADBB5453-C8AE-492D-A02D-F36F11758A47}" dt="2019-07-31T14:47:51.901" v="236" actId="122"/>
          <ac:spMkLst>
            <pc:docMk/>
            <pc:sldMk cId="4160806830" sldId="259"/>
            <ac:spMk id="2" creationId="{97986B0C-C477-486A-A63A-B402489763F0}"/>
          </ac:spMkLst>
        </pc:spChg>
        <pc:spChg chg="mod">
          <ac:chgData name="Amber Nimocks" userId="9e9f9dcb-2c5b-4a57-a4fe-530131d345f3" providerId="ADAL" clId="{ADBB5453-C8AE-492D-A02D-F36F11758A47}" dt="2019-07-31T14:36:05.792" v="65" actId="14100"/>
          <ac:spMkLst>
            <pc:docMk/>
            <pc:sldMk cId="4160806830" sldId="259"/>
            <ac:spMk id="3" creationId="{E6B49EF8-4365-4D90-8284-E9FEF591468C}"/>
          </ac:spMkLst>
        </pc:spChg>
      </pc:sldChg>
      <pc:sldChg chg="delSp modSp delDesignElem">
        <pc:chgData name="Amber Nimocks" userId="9e9f9dcb-2c5b-4a57-a4fe-530131d345f3" providerId="ADAL" clId="{ADBB5453-C8AE-492D-A02D-F36F11758A47}" dt="2019-07-31T14:39:14.364" v="99" actId="1076"/>
        <pc:sldMkLst>
          <pc:docMk/>
          <pc:sldMk cId="497371545" sldId="260"/>
        </pc:sldMkLst>
        <pc:spChg chg="mod">
          <ac:chgData name="Amber Nimocks" userId="9e9f9dcb-2c5b-4a57-a4fe-530131d345f3" providerId="ADAL" clId="{ADBB5453-C8AE-492D-A02D-F36F11758A47}" dt="2019-07-31T14:37:02.155" v="77" actId="14100"/>
          <ac:spMkLst>
            <pc:docMk/>
            <pc:sldMk cId="497371545" sldId="260"/>
            <ac:spMk id="2" creationId="{FCDE2A2B-FF71-47F9-AE2E-0D6215A3D2AA}"/>
          </ac:spMkLst>
        </pc:spChg>
        <pc:spChg chg="mod">
          <ac:chgData name="Amber Nimocks" userId="9e9f9dcb-2c5b-4a57-a4fe-530131d345f3" providerId="ADAL" clId="{ADBB5453-C8AE-492D-A02D-F36F11758A47}" dt="2019-07-31T14:39:10.153" v="98" actId="14100"/>
          <ac:spMkLst>
            <pc:docMk/>
            <pc:sldMk cId="497371545" sldId="260"/>
            <ac:spMk id="10" creationId="{0CCB3152-9387-4B76-B657-83421777B9E0}"/>
          </ac:spMkLst>
        </pc:spChg>
        <pc:spChg chg="del">
          <ac:chgData name="Amber Nimocks" userId="9e9f9dcb-2c5b-4a57-a4fe-530131d345f3" providerId="ADAL" clId="{ADBB5453-C8AE-492D-A02D-F36F11758A47}" dt="2019-07-31T14:33:00.947" v="43"/>
          <ac:spMkLst>
            <pc:docMk/>
            <pc:sldMk cId="497371545" sldId="260"/>
            <ac:spMk id="13" creationId="{3CD9DF72-87A3-404E-A828-84CBF11A8303}"/>
          </ac:spMkLst>
        </pc:spChg>
        <pc:picChg chg="mod">
          <ac:chgData name="Amber Nimocks" userId="9e9f9dcb-2c5b-4a57-a4fe-530131d345f3" providerId="ADAL" clId="{ADBB5453-C8AE-492D-A02D-F36F11758A47}" dt="2019-07-31T14:39:14.364" v="99" actId="1076"/>
          <ac:picMkLst>
            <pc:docMk/>
            <pc:sldMk cId="497371545" sldId="260"/>
            <ac:picMk id="8" creationId="{42CC1A80-2AFF-463E-B556-B3D8C15B6E16}"/>
          </ac:picMkLst>
        </pc:picChg>
        <pc:cxnChg chg="del">
          <ac:chgData name="Amber Nimocks" userId="9e9f9dcb-2c5b-4a57-a4fe-530131d345f3" providerId="ADAL" clId="{ADBB5453-C8AE-492D-A02D-F36F11758A47}" dt="2019-07-31T14:33:00.947" v="43"/>
          <ac:cxnSpMkLst>
            <pc:docMk/>
            <pc:sldMk cId="497371545" sldId="260"/>
            <ac:cxnSpMk id="15" creationId="{20E3A342-4D61-4E3F-AF90-1AB42AEB96CC}"/>
          </ac:cxnSpMkLst>
        </pc:cxnChg>
      </pc:sldChg>
      <pc:sldChg chg="delSp modSp delDesignElem">
        <pc:chgData name="Amber Nimocks" userId="9e9f9dcb-2c5b-4a57-a4fe-530131d345f3" providerId="ADAL" clId="{ADBB5453-C8AE-492D-A02D-F36F11758A47}" dt="2019-07-31T15:25:04.458" v="542" actId="14100"/>
        <pc:sldMkLst>
          <pc:docMk/>
          <pc:sldMk cId="739928169" sldId="261"/>
        </pc:sldMkLst>
        <pc:spChg chg="mod">
          <ac:chgData name="Amber Nimocks" userId="9e9f9dcb-2c5b-4a57-a4fe-530131d345f3" providerId="ADAL" clId="{ADBB5453-C8AE-492D-A02D-F36F11758A47}" dt="2019-07-31T14:48:16.068" v="238" actId="255"/>
          <ac:spMkLst>
            <pc:docMk/>
            <pc:sldMk cId="739928169" sldId="261"/>
            <ac:spMk id="2" creationId="{F1E84A3D-7216-4B23-8A86-7709D6A06DD4}"/>
          </ac:spMkLst>
        </pc:spChg>
        <pc:spChg chg="del">
          <ac:chgData name="Amber Nimocks" userId="9e9f9dcb-2c5b-4a57-a4fe-530131d345f3" providerId="ADAL" clId="{ADBB5453-C8AE-492D-A02D-F36F11758A47}" dt="2019-07-31T14:33:00.947" v="43"/>
          <ac:spMkLst>
            <pc:docMk/>
            <pc:sldMk cId="739928169" sldId="261"/>
            <ac:spMk id="13" creationId="{3CD9DF72-87A3-404E-A828-84CBF11A8303}"/>
          </ac:spMkLst>
        </pc:spChg>
        <pc:picChg chg="mod">
          <ac:chgData name="Amber Nimocks" userId="9e9f9dcb-2c5b-4a57-a4fe-530131d345f3" providerId="ADAL" clId="{ADBB5453-C8AE-492D-A02D-F36F11758A47}" dt="2019-07-31T15:25:04.458" v="542" actId="14100"/>
          <ac:picMkLst>
            <pc:docMk/>
            <pc:sldMk cId="739928169" sldId="261"/>
            <ac:picMk id="8" creationId="{53F4281D-0404-4906-9BA7-FCDBBCCF6EC4}"/>
          </ac:picMkLst>
        </pc:picChg>
        <pc:cxnChg chg="del">
          <ac:chgData name="Amber Nimocks" userId="9e9f9dcb-2c5b-4a57-a4fe-530131d345f3" providerId="ADAL" clId="{ADBB5453-C8AE-492D-A02D-F36F11758A47}" dt="2019-07-31T14:33:00.947" v="43"/>
          <ac:cxnSpMkLst>
            <pc:docMk/>
            <pc:sldMk cId="739928169" sldId="261"/>
            <ac:cxnSpMk id="15" creationId="{20E3A342-4D61-4E3F-AF90-1AB42AEB96CC}"/>
          </ac:cxnSpMkLst>
        </pc:cxnChg>
      </pc:sldChg>
      <pc:sldChg chg="addSp delSp modSp">
        <pc:chgData name="Amber Nimocks" userId="9e9f9dcb-2c5b-4a57-a4fe-530131d345f3" providerId="ADAL" clId="{ADBB5453-C8AE-492D-A02D-F36F11758A47}" dt="2019-07-31T16:54:07.541" v="1229" actId="1076"/>
        <pc:sldMkLst>
          <pc:docMk/>
          <pc:sldMk cId="963834676" sldId="262"/>
        </pc:sldMkLst>
        <pc:spChg chg="mod">
          <ac:chgData name="Amber Nimocks" userId="9e9f9dcb-2c5b-4a57-a4fe-530131d345f3" providerId="ADAL" clId="{ADBB5453-C8AE-492D-A02D-F36F11758A47}" dt="2019-07-31T14:41:07.044" v="139" actId="2711"/>
          <ac:spMkLst>
            <pc:docMk/>
            <pc:sldMk cId="963834676" sldId="262"/>
            <ac:spMk id="2" creationId="{8B51EBF6-1E9F-4F0B-9355-EF8080FD253B}"/>
          </ac:spMkLst>
        </pc:spChg>
        <pc:spChg chg="mod">
          <ac:chgData name="Amber Nimocks" userId="9e9f9dcb-2c5b-4a57-a4fe-530131d345f3" providerId="ADAL" clId="{ADBB5453-C8AE-492D-A02D-F36F11758A47}" dt="2019-07-31T14:41:35.734" v="151" actId="122"/>
          <ac:spMkLst>
            <pc:docMk/>
            <pc:sldMk cId="963834676" sldId="262"/>
            <ac:spMk id="10" creationId="{1E02DA35-32E3-46EB-87DE-8DAB230B7727}"/>
          </ac:spMkLst>
        </pc:spChg>
        <pc:picChg chg="add mod">
          <ac:chgData name="Amber Nimocks" userId="9e9f9dcb-2c5b-4a57-a4fe-530131d345f3" providerId="ADAL" clId="{ADBB5453-C8AE-492D-A02D-F36F11758A47}" dt="2019-07-31T16:54:07.541" v="1229" actId="1076"/>
          <ac:picMkLst>
            <pc:docMk/>
            <pc:sldMk cId="963834676" sldId="262"/>
            <ac:picMk id="4" creationId="{52207C59-793F-4B06-AA4F-AD931FA31A46}"/>
          </ac:picMkLst>
        </pc:picChg>
        <pc:picChg chg="del">
          <ac:chgData name="Amber Nimocks" userId="9e9f9dcb-2c5b-4a57-a4fe-530131d345f3" providerId="ADAL" clId="{ADBB5453-C8AE-492D-A02D-F36F11758A47}" dt="2019-07-31T16:53:20.763" v="1222" actId="478"/>
          <ac:picMkLst>
            <pc:docMk/>
            <pc:sldMk cId="963834676" sldId="262"/>
            <ac:picMk id="8" creationId="{145B4C53-84B4-4992-9652-CF0E40E99D69}"/>
          </ac:picMkLst>
        </pc:picChg>
      </pc:sldChg>
      <pc:sldChg chg="delSp modSp delDesignElem">
        <pc:chgData name="Amber Nimocks" userId="9e9f9dcb-2c5b-4a57-a4fe-530131d345f3" providerId="ADAL" clId="{ADBB5453-C8AE-492D-A02D-F36F11758A47}" dt="2019-07-31T16:15:02.843" v="1210" actId="5793"/>
        <pc:sldMkLst>
          <pc:docMk/>
          <pc:sldMk cId="3222446083" sldId="263"/>
        </pc:sldMkLst>
        <pc:spChg chg="mod">
          <ac:chgData name="Amber Nimocks" userId="9e9f9dcb-2c5b-4a57-a4fe-530131d345f3" providerId="ADAL" clId="{ADBB5453-C8AE-492D-A02D-F36F11758A47}" dt="2019-07-31T16:14:56.067" v="1208" actId="27636"/>
          <ac:spMkLst>
            <pc:docMk/>
            <pc:sldMk cId="3222446083" sldId="263"/>
            <ac:spMk id="2" creationId="{0766A062-7F0B-45DF-9FD2-78AFC04355A0}"/>
          </ac:spMkLst>
        </pc:spChg>
        <pc:spChg chg="mod">
          <ac:chgData name="Amber Nimocks" userId="9e9f9dcb-2c5b-4a57-a4fe-530131d345f3" providerId="ADAL" clId="{ADBB5453-C8AE-492D-A02D-F36F11758A47}" dt="2019-07-31T16:15:02.843" v="1210" actId="5793"/>
          <ac:spMkLst>
            <pc:docMk/>
            <pc:sldMk cId="3222446083" sldId="263"/>
            <ac:spMk id="3" creationId="{8BED1793-3BFA-46AB-AD94-3A7E536CA1C8}"/>
          </ac:spMkLst>
        </pc:spChg>
        <pc:cxnChg chg="del">
          <ac:chgData name="Amber Nimocks" userId="9e9f9dcb-2c5b-4a57-a4fe-530131d345f3" providerId="ADAL" clId="{ADBB5453-C8AE-492D-A02D-F36F11758A47}" dt="2019-07-31T14:33:00.947" v="43"/>
          <ac:cxnSpMkLst>
            <pc:docMk/>
            <pc:sldMk cId="3222446083" sldId="263"/>
            <ac:cxnSpMk id="10" creationId="{E4A809D5-3600-46D4-A466-67F2349A54FB}"/>
          </ac:cxnSpMkLst>
        </pc:cxnChg>
      </pc:sldChg>
      <pc:sldChg chg="addSp delSp modSp delDesignElem">
        <pc:chgData name="Amber Nimocks" userId="9e9f9dcb-2c5b-4a57-a4fe-530131d345f3" providerId="ADAL" clId="{ADBB5453-C8AE-492D-A02D-F36F11758A47}" dt="2019-07-31T16:16:08.925" v="1221" actId="1076"/>
        <pc:sldMkLst>
          <pc:docMk/>
          <pc:sldMk cId="1120081085" sldId="264"/>
        </pc:sldMkLst>
        <pc:spChg chg="mod">
          <ac:chgData name="Amber Nimocks" userId="9e9f9dcb-2c5b-4a57-a4fe-530131d345f3" providerId="ADAL" clId="{ADBB5453-C8AE-492D-A02D-F36F11758A47}" dt="2019-07-31T16:15:36.483" v="1215" actId="20577"/>
          <ac:spMkLst>
            <pc:docMk/>
            <pc:sldMk cId="1120081085" sldId="264"/>
            <ac:spMk id="2" creationId="{1AFB2BE8-6F70-4EC2-A12D-89D567A04185}"/>
          </ac:spMkLst>
        </pc:spChg>
        <pc:spChg chg="add mod">
          <ac:chgData name="Amber Nimocks" userId="9e9f9dcb-2c5b-4a57-a4fe-530131d345f3" providerId="ADAL" clId="{ADBB5453-C8AE-492D-A02D-F36F11758A47}" dt="2019-07-31T14:44:07.790" v="212" actId="255"/>
          <ac:spMkLst>
            <pc:docMk/>
            <pc:sldMk cId="1120081085" sldId="264"/>
            <ac:spMk id="3" creationId="{D5B946C7-4D2A-4408-AADA-6B3F80C50010}"/>
          </ac:spMkLst>
        </pc:spChg>
        <pc:spChg chg="del">
          <ac:chgData name="Amber Nimocks" userId="9e9f9dcb-2c5b-4a57-a4fe-530131d345f3" providerId="ADAL" clId="{ADBB5453-C8AE-492D-A02D-F36F11758A47}" dt="2019-07-31T14:33:00.947" v="43"/>
          <ac:spMkLst>
            <pc:docMk/>
            <pc:sldMk cId="1120081085" sldId="264"/>
            <ac:spMk id="13" creationId="{3CD9DF72-87A3-404E-A828-84CBF11A8303}"/>
          </ac:spMkLst>
        </pc:spChg>
        <pc:picChg chg="add mod">
          <ac:chgData name="Amber Nimocks" userId="9e9f9dcb-2c5b-4a57-a4fe-530131d345f3" providerId="ADAL" clId="{ADBB5453-C8AE-492D-A02D-F36F11758A47}" dt="2019-07-31T16:16:08.925" v="1221" actId="1076"/>
          <ac:picMkLst>
            <pc:docMk/>
            <pc:sldMk cId="1120081085" sldId="264"/>
            <ac:picMk id="5" creationId="{BEEB3AB2-DFC1-47CC-91B0-A089E40544EB}"/>
          </ac:picMkLst>
        </pc:picChg>
        <pc:picChg chg="mod">
          <ac:chgData name="Amber Nimocks" userId="9e9f9dcb-2c5b-4a57-a4fe-530131d345f3" providerId="ADAL" clId="{ADBB5453-C8AE-492D-A02D-F36F11758A47}" dt="2019-07-31T16:15:18.317" v="1212" actId="1076"/>
          <ac:picMkLst>
            <pc:docMk/>
            <pc:sldMk cId="1120081085" sldId="264"/>
            <ac:picMk id="7" creationId="{6477E08A-AAFE-4F21-931A-4F31FAEBA8CA}"/>
          </ac:picMkLst>
        </pc:picChg>
        <pc:cxnChg chg="del">
          <ac:chgData name="Amber Nimocks" userId="9e9f9dcb-2c5b-4a57-a4fe-530131d345f3" providerId="ADAL" clId="{ADBB5453-C8AE-492D-A02D-F36F11758A47}" dt="2019-07-31T14:33:00.947" v="43"/>
          <ac:cxnSpMkLst>
            <pc:docMk/>
            <pc:sldMk cId="1120081085" sldId="264"/>
            <ac:cxnSpMk id="15" creationId="{20E3A342-4D61-4E3F-AF90-1AB42AEB96CC}"/>
          </ac:cxnSpMkLst>
        </pc:cxnChg>
      </pc:sldChg>
      <pc:sldChg chg="addSp delSp modSp mod setBg">
        <pc:chgData name="Amber Nimocks" userId="9e9f9dcb-2c5b-4a57-a4fe-530131d345f3" providerId="ADAL" clId="{ADBB5453-C8AE-492D-A02D-F36F11758A47}" dt="2019-07-31T15:10:25.221" v="425" actId="14100"/>
        <pc:sldMkLst>
          <pc:docMk/>
          <pc:sldMk cId="3538947250" sldId="265"/>
        </pc:sldMkLst>
        <pc:spChg chg="mod">
          <ac:chgData name="Amber Nimocks" userId="9e9f9dcb-2c5b-4a57-a4fe-530131d345f3" providerId="ADAL" clId="{ADBB5453-C8AE-492D-A02D-F36F11758A47}" dt="2019-07-31T15:07:15.745" v="397" actId="255"/>
          <ac:spMkLst>
            <pc:docMk/>
            <pc:sldMk cId="3538947250" sldId="265"/>
            <ac:spMk id="2" creationId="{D0C46E98-A006-4BC6-B2C0-5E4778D321E4}"/>
          </ac:spMkLst>
        </pc:spChg>
        <pc:spChg chg="mod">
          <ac:chgData name="Amber Nimocks" userId="9e9f9dcb-2c5b-4a57-a4fe-530131d345f3" providerId="ADAL" clId="{ADBB5453-C8AE-492D-A02D-F36F11758A47}" dt="2019-07-31T15:10:25.221" v="425" actId="14100"/>
          <ac:spMkLst>
            <pc:docMk/>
            <pc:sldMk cId="3538947250" sldId="265"/>
            <ac:spMk id="3" creationId="{A1C244B7-C825-44D8-B04E-DEAC148D75F8}"/>
          </ac:spMkLst>
        </pc:spChg>
        <pc:spChg chg="add del mod ord">
          <ac:chgData name="Amber Nimocks" userId="9e9f9dcb-2c5b-4a57-a4fe-530131d345f3" providerId="ADAL" clId="{ADBB5453-C8AE-492D-A02D-F36F11758A47}" dt="2019-07-31T15:05:42.719" v="375"/>
          <ac:spMkLst>
            <pc:docMk/>
            <pc:sldMk cId="3538947250" sldId="265"/>
            <ac:spMk id="8" creationId="{1182F074-5013-42ED-BFAC-78880ECAC550}"/>
          </ac:spMkLst>
        </pc:spChg>
        <pc:picChg chg="add del mod">
          <ac:chgData name="Amber Nimocks" userId="9e9f9dcb-2c5b-4a57-a4fe-530131d345f3" providerId="ADAL" clId="{ADBB5453-C8AE-492D-A02D-F36F11758A47}" dt="2019-07-31T15:03:38.180" v="353" actId="931"/>
          <ac:picMkLst>
            <pc:docMk/>
            <pc:sldMk cId="3538947250" sldId="265"/>
            <ac:picMk id="5" creationId="{66F8563F-2F5C-4301-AAA6-E7523CC8228E}"/>
          </ac:picMkLst>
        </pc:picChg>
        <pc:picChg chg="add del mod">
          <ac:chgData name="Amber Nimocks" userId="9e9f9dcb-2c5b-4a57-a4fe-530131d345f3" providerId="ADAL" clId="{ADBB5453-C8AE-492D-A02D-F36F11758A47}" dt="2019-07-31T15:03:37.764" v="352" actId="931"/>
          <ac:picMkLst>
            <pc:docMk/>
            <pc:sldMk cId="3538947250" sldId="265"/>
            <ac:picMk id="7" creationId="{D620EF75-2638-432C-AD67-BA5B1A380A7D}"/>
          </ac:picMkLst>
        </pc:picChg>
        <pc:picChg chg="add mod">
          <ac:chgData name="Amber Nimocks" userId="9e9f9dcb-2c5b-4a57-a4fe-530131d345f3" providerId="ADAL" clId="{ADBB5453-C8AE-492D-A02D-F36F11758A47}" dt="2019-07-31T15:07:28.197" v="401" actId="1076"/>
          <ac:picMkLst>
            <pc:docMk/>
            <pc:sldMk cId="3538947250" sldId="265"/>
            <ac:picMk id="10" creationId="{AAEEA1FF-3366-46EF-BBDC-11952149D5D4}"/>
          </ac:picMkLst>
        </pc:picChg>
      </pc:sldChg>
      <pc:sldChg chg="addSp delSp modSp add">
        <pc:chgData name="Amber Nimocks" userId="9e9f9dcb-2c5b-4a57-a4fe-530131d345f3" providerId="ADAL" clId="{ADBB5453-C8AE-492D-A02D-F36F11758A47}" dt="2019-07-31T16:13:31.140" v="1174" actId="20577"/>
        <pc:sldMkLst>
          <pc:docMk/>
          <pc:sldMk cId="1625489034" sldId="266"/>
        </pc:sldMkLst>
        <pc:spChg chg="mod">
          <ac:chgData name="Amber Nimocks" userId="9e9f9dcb-2c5b-4a57-a4fe-530131d345f3" providerId="ADAL" clId="{ADBB5453-C8AE-492D-A02D-F36F11758A47}" dt="2019-07-31T16:13:02.108" v="1122" actId="122"/>
          <ac:spMkLst>
            <pc:docMk/>
            <pc:sldMk cId="1625489034" sldId="266"/>
            <ac:spMk id="2" creationId="{CACBD9BE-E1CF-405F-AD8C-D3BDE9A47278}"/>
          </ac:spMkLst>
        </pc:spChg>
        <pc:spChg chg="del">
          <ac:chgData name="Amber Nimocks" userId="9e9f9dcb-2c5b-4a57-a4fe-530131d345f3" providerId="ADAL" clId="{ADBB5453-C8AE-492D-A02D-F36F11758A47}" dt="2019-07-31T16:10:03.574" v="658" actId="931"/>
          <ac:spMkLst>
            <pc:docMk/>
            <pc:sldMk cId="1625489034" sldId="266"/>
            <ac:spMk id="3" creationId="{53033D18-0980-42ED-9F46-42510EA79743}"/>
          </ac:spMkLst>
        </pc:spChg>
        <pc:spChg chg="add mod">
          <ac:chgData name="Amber Nimocks" userId="9e9f9dcb-2c5b-4a57-a4fe-530131d345f3" providerId="ADAL" clId="{ADBB5453-C8AE-492D-A02D-F36F11758A47}" dt="2019-07-31T16:13:31.140" v="1174" actId="20577"/>
          <ac:spMkLst>
            <pc:docMk/>
            <pc:sldMk cId="1625489034" sldId="266"/>
            <ac:spMk id="6" creationId="{8C5DFB1A-94B1-4C3B-92CA-340116C05F71}"/>
          </ac:spMkLst>
        </pc:spChg>
        <pc:picChg chg="add mod">
          <ac:chgData name="Amber Nimocks" userId="9e9f9dcb-2c5b-4a57-a4fe-530131d345f3" providerId="ADAL" clId="{ADBB5453-C8AE-492D-A02D-F36F11758A47}" dt="2019-07-31T16:10:13.240" v="663" actId="1076"/>
          <ac:picMkLst>
            <pc:docMk/>
            <pc:sldMk cId="1625489034" sldId="266"/>
            <ac:picMk id="5" creationId="{DA3B9479-A2F9-45AB-8B03-C9F3286E054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1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9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6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8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1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3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2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7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1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8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43366-E931-4DFB-A0D5-4B84ED718CDD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7FBB9-954A-464F-94AA-9BF5568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6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animocks@ncbar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ewsletter@ncbar.org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ncbarblog.com/commchai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nimocks@ncbar.or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ncbarblog.com/wp-admi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9619B-FDFC-4315-8424-C9354A66B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8159" y="2600864"/>
            <a:ext cx="5207480" cy="2523227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Thank you for serving as a Communications Chair this year!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1C01A-B7E0-4320-9655-D85CDD5BE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5644" y="715993"/>
            <a:ext cx="10955546" cy="1190445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NCBarBlog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6" name="Graphic 55" descr="Clapping hands">
            <a:extLst>
              <a:ext uri="{FF2B5EF4-FFF2-40B4-BE49-F238E27FC236}">
                <a16:creationId xmlns:a16="http://schemas.microsoft.com/office/drawing/2014/main" id="{83CEDE76-087D-4EB7-8CCE-4613C0074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5644" y="2286001"/>
            <a:ext cx="3979654" cy="397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53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46E98-A006-4BC6-B2C0-5E4778D32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469" y="707367"/>
            <a:ext cx="10025330" cy="16562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me an email to let me know it’s ready.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244B7-C825-44D8-B04E-DEAC148D7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427" y="2363639"/>
            <a:ext cx="6468371" cy="189781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I’m at 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rrawlings@ncbar.org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919-657-1557 if you need help or have questions about the process.</a:t>
            </a:r>
          </a:p>
        </p:txBody>
      </p:sp>
      <p:pic>
        <p:nvPicPr>
          <p:cNvPr id="10" name="Graphic 9" descr="Send">
            <a:extLst>
              <a:ext uri="{FF2B5EF4-FFF2-40B4-BE49-F238E27FC236}">
                <a16:creationId xmlns:a16="http://schemas.microsoft.com/office/drawing/2014/main" id="{AAEEA1FF-3366-46EF-BBDC-11952149D5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5274" y="2103406"/>
            <a:ext cx="4047227" cy="404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4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BD9BE-E1CF-405F-AD8C-D3BDE9A47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 notification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A3B9479-A2F9-45AB-8B03-C9F3286E05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0" y="1698625"/>
            <a:ext cx="4362450" cy="346075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5DFB1A-94B1-4C3B-92CA-340116C05F71}"/>
              </a:ext>
            </a:extLst>
          </p:cNvPr>
          <p:cNvSpPr txBox="1"/>
          <p:nvPr/>
        </p:nvSpPr>
        <p:spPr>
          <a:xfrm>
            <a:off x="838200" y="1690688"/>
            <a:ext cx="59766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 will create and send an email notification of your Section/Division’s latest blog post. </a:t>
            </a:r>
          </a:p>
          <a:p>
            <a:endParaRPr lang="en-US" sz="2200" dirty="0"/>
          </a:p>
          <a:p>
            <a:r>
              <a:rPr lang="en-US" sz="2200" dirty="0"/>
              <a:t>The email will go to all members of the Section/Division. They do not need to subscribe.</a:t>
            </a:r>
          </a:p>
          <a:p>
            <a:endParaRPr lang="en-US" sz="2200" dirty="0"/>
          </a:p>
          <a:p>
            <a:r>
              <a:rPr lang="en-US" sz="2200" dirty="0"/>
              <a:t>The email will come from the address </a:t>
            </a:r>
            <a:r>
              <a:rPr lang="en-US" sz="2200" dirty="0">
                <a:hlinkClick r:id="rId3"/>
              </a:rPr>
              <a:t>newsletter@ncbar.org</a:t>
            </a:r>
            <a:r>
              <a:rPr lang="en-US" sz="2200" dirty="0"/>
              <a:t>. If members do not receive the email, they may want to try adding that address to their address books.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2548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E354B-3302-4009-9080-C70216CD4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9094511" cy="132494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1A614-A697-4C6C-B269-BF78A8371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1954213"/>
            <a:ext cx="6595921" cy="41743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>
                <a:cs typeface="Arial" panose="020B0604020202020204" pitchFamily="34" charset="0"/>
              </a:rPr>
              <a:t>Our goal is to streamline and standardize the blog posting process for all Sections and Divisions.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200" dirty="0">
                <a:cs typeface="Arial" panose="020B0604020202020204" pitchFamily="34" charset="0"/>
              </a:rPr>
              <a:t>Instead of emailing the Word document to the NCBA communications manager or your communities manager, </a:t>
            </a:r>
            <a:r>
              <a:rPr lang="en-US" sz="4400" b="1" dirty="0">
                <a:cs typeface="Arial" panose="020B0604020202020204" pitchFamily="34" charset="0"/>
              </a:rPr>
              <a:t>please submit your content directly to the Word Press site</a:t>
            </a:r>
            <a:r>
              <a:rPr lang="en-US" sz="4400" dirty="0">
                <a:cs typeface="Arial" panose="020B0604020202020204" pitchFamily="34" charset="0"/>
              </a:rPr>
              <a:t>, following the </a:t>
            </a:r>
            <a:r>
              <a:rPr lang="en-US" sz="4400" b="1" dirty="0">
                <a:cs typeface="Arial" panose="020B0604020202020204" pitchFamily="34" charset="0"/>
              </a:rPr>
              <a:t>steps outlined here</a:t>
            </a:r>
            <a:r>
              <a:rPr lang="en-US" sz="4400" dirty="0"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DD315A8-C9CD-4F10-A084-A4C6AF7F1F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6" r="16721"/>
          <a:stretch/>
        </p:blipFill>
        <p:spPr>
          <a:xfrm>
            <a:off x="850070" y="1954213"/>
            <a:ext cx="4162866" cy="3779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3595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86B0C-C477-486A-A63A-B4024897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post articles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49EF8-4365-4D90-8284-E9FEF5914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Go to </a:t>
            </a:r>
            <a:r>
              <a:rPr lang="en-US" u="sng" dirty="0">
                <a:hlinkClick r:id="rId2"/>
              </a:rPr>
              <a:t>https://ncbarblog.com/commchairs/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Log in using the password </a:t>
            </a:r>
            <a:r>
              <a:rPr lang="en-US" b="1" dirty="0"/>
              <a:t>commchairs</a:t>
            </a:r>
            <a:r>
              <a:rPr lang="en-US" dirty="0"/>
              <a:t>.  </a:t>
            </a:r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6AF3DB5-F1A6-48E5-A426-9B0EC3526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68" y="3429000"/>
            <a:ext cx="6292850" cy="262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0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2CC1A80-2AFF-463E-B556-B3D8C15B6E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81"/>
          <a:stretch/>
        </p:blipFill>
        <p:spPr>
          <a:xfrm>
            <a:off x="4524376" y="2241708"/>
            <a:ext cx="7377018" cy="41495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DE2A2B-FF71-47F9-AE2E-0D6215A3D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15" y="332714"/>
            <a:ext cx="10959994" cy="133092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Fill in the blanks.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CB3152-9387-4B76-B657-83421777B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479708"/>
            <a:ext cx="3829050" cy="513064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b="1" dirty="0"/>
              <a:t>Tips</a:t>
            </a:r>
            <a:r>
              <a:rPr lang="en-US" dirty="0"/>
              <a:t> </a:t>
            </a:r>
          </a:p>
          <a:p>
            <a:r>
              <a:rPr lang="en-US" sz="2400" dirty="0"/>
              <a:t>If you have submitted an author photo in the past, or know the author is a frequent contributor, you do not need to resubmit a photo. </a:t>
            </a:r>
          </a:p>
          <a:p>
            <a:r>
              <a:rPr lang="en-US" sz="2400" dirty="0"/>
              <a:t>If you have a pdf to link to from your article, email it to </a:t>
            </a:r>
            <a:r>
              <a:rPr lang="en-US" sz="2400" dirty="0">
                <a:hlinkClick r:id="rId3"/>
              </a:rPr>
              <a:t>rrawlings@ncbar.org</a:t>
            </a:r>
            <a:r>
              <a:rPr lang="en-US" sz="2400" dirty="0"/>
              <a:t> after you submit the post.</a:t>
            </a:r>
          </a:p>
        </p:txBody>
      </p:sp>
    </p:spTree>
    <p:extLst>
      <p:ext uri="{BB962C8B-B14F-4D97-AF65-F5344CB8AC3E}">
        <p14:creationId xmlns:p14="http://schemas.microsoft.com/office/powerpoint/2010/main" val="49737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53F4281D-0404-4906-9BA7-FCDBBCCF6E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89"/>
          <a:stretch/>
        </p:blipFill>
        <p:spPr>
          <a:xfrm>
            <a:off x="3398808" y="760753"/>
            <a:ext cx="8793192" cy="5336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E84A3D-7216-4B23-8A86-7709D6A06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568044"/>
            <a:ext cx="4204137" cy="444210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Before you hit Submit…</a:t>
            </a:r>
            <a:br>
              <a:rPr lang="en-US" sz="3200" dirty="0">
                <a:latin typeface="+mn-lt"/>
              </a:rPr>
            </a:b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Use the pulldown menu at the end of the form to choose your Section or Division.</a:t>
            </a:r>
          </a:p>
        </p:txBody>
      </p:sp>
    </p:spTree>
    <p:extLst>
      <p:ext uri="{BB962C8B-B14F-4D97-AF65-F5344CB8AC3E}">
        <p14:creationId xmlns:p14="http://schemas.microsoft.com/office/powerpoint/2010/main" val="739928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7039A-4E4E-40F5-A6FC-F0BF1E83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you submit your post 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6477D-65A1-4287-B566-76B8F024D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158" y="1825625"/>
            <a:ext cx="5815642" cy="3971326"/>
          </a:xfrm>
        </p:spPr>
        <p:txBody>
          <a:bodyPr>
            <a:normAutofit/>
          </a:bodyPr>
          <a:lstStyle/>
          <a:p>
            <a:r>
              <a:rPr lang="en-US" dirty="0"/>
              <a:t>I will receive an email letting me know that it's there. 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I will review and adjust the formatting as needed and let you know that the post is ready for your final review and approval. </a:t>
            </a:r>
          </a:p>
          <a:p>
            <a:endParaRPr lang="en-US" dirty="0"/>
          </a:p>
        </p:txBody>
      </p:sp>
      <p:pic>
        <p:nvPicPr>
          <p:cNvPr id="10" name="Graphic 9" descr="Email">
            <a:extLst>
              <a:ext uri="{FF2B5EF4-FFF2-40B4-BE49-F238E27FC236}">
                <a16:creationId xmlns:a16="http://schemas.microsoft.com/office/drawing/2014/main" id="{DF39A71E-9CBF-4EE5-AF7F-2A2856636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973" y="1625514"/>
            <a:ext cx="4264325" cy="437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49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1EBF6-1E9F-4F0B-9355-EF8080FD2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review your post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E02DA35-32E3-46EB-87DE-8DAB230B7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1"/>
            <a:ext cx="6586489" cy="21137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 to </a:t>
            </a:r>
            <a:r>
              <a:rPr lang="en-US" u="sng" dirty="0">
                <a:hlinkClick r:id="rId2"/>
              </a:rPr>
              <a:t>https://ncbarblog.com/wp-admin/</a:t>
            </a:r>
            <a:endParaRPr lang="en-US" dirty="0"/>
          </a:p>
          <a:p>
            <a:r>
              <a:rPr lang="en-US" dirty="0"/>
              <a:t>Login using your Section or Division user name and the password </a:t>
            </a:r>
            <a:r>
              <a:rPr lang="en-US" b="1" dirty="0"/>
              <a:t>commchairs1 </a:t>
            </a:r>
          </a:p>
          <a:p>
            <a:pPr marL="0" indent="0" algn="ctr">
              <a:buNone/>
            </a:pPr>
            <a:r>
              <a:rPr lang="en-US" sz="2400" dirty="0"/>
              <a:t>(Section and Division Communications Chairs will receive their user names in an email.)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52207C59-793F-4B06-AA4F-AD931FA31A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19" y="247300"/>
            <a:ext cx="4772550" cy="636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83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A062-7F0B-45DF-9FD2-78AFC0435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4"/>
            <a:ext cx="5120114" cy="2209909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on Posts under the heading Dashboard.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D1793-3BFA-46AB-AD94-3A7E536CA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895600"/>
            <a:ext cx="5120113" cy="314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can view, make changes and preview your post. 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1A19D7-DB52-48DC-A15A-73BD7154D0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084"/>
          <a:stretch/>
        </p:blipFill>
        <p:spPr>
          <a:xfrm>
            <a:off x="6095999" y="235902"/>
            <a:ext cx="6095999" cy="6622095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22446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477E08A-AAFE-4F21-931A-4F31FAEBA8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9"/>
          <a:stretch/>
        </p:blipFill>
        <p:spPr>
          <a:xfrm>
            <a:off x="400050" y="1388566"/>
            <a:ext cx="7790792" cy="43823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FB2BE8-6F70-4EC2-A12D-89D567A0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7441" y="1178561"/>
            <a:ext cx="3064510" cy="489272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by clicking the blue “Submit For Review“ button on the right side of the screen.</a:t>
            </a:r>
            <a:br>
              <a:rPr lang="en-US" sz="2800" dirty="0">
                <a:latin typeface="+mn-lt"/>
              </a:rPr>
            </a:br>
            <a:br>
              <a:rPr lang="en-US" sz="2800" dirty="0">
                <a:latin typeface="+mn-lt"/>
              </a:rPr>
            </a:br>
            <a:endParaRPr lang="en-US" sz="4800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B946C7-4D2A-4408-AADA-6B3F80C50010}"/>
              </a:ext>
            </a:extLst>
          </p:cNvPr>
          <p:cNvSpPr txBox="1"/>
          <p:nvPr/>
        </p:nvSpPr>
        <p:spPr>
          <a:xfrm>
            <a:off x="766298" y="619125"/>
            <a:ext cx="10568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Save your changes … </a:t>
            </a:r>
          </a:p>
        </p:txBody>
      </p:sp>
      <p:pic>
        <p:nvPicPr>
          <p:cNvPr id="5" name="Graphic 4" descr="Arrow: Straight">
            <a:extLst>
              <a:ext uri="{FF2B5EF4-FFF2-40B4-BE49-F238E27FC236}">
                <a16:creationId xmlns:a16="http://schemas.microsoft.com/office/drawing/2014/main" id="{BEEB3AB2-DFC1-47CC-91B0-A089E4054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93200" y="4130040"/>
            <a:ext cx="1747520" cy="174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08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61055FEA0822499EB546B9797D4432" ma:contentTypeVersion="13" ma:contentTypeDescription="Create a new document." ma:contentTypeScope="" ma:versionID="4253734b047b2f87afb5dee63388a587">
  <xsd:schema xmlns:xsd="http://www.w3.org/2001/XMLSchema" xmlns:xs="http://www.w3.org/2001/XMLSchema" xmlns:p="http://schemas.microsoft.com/office/2006/metadata/properties" xmlns:ns3="7c2c9da3-9a81-488b-847c-1f2c3e42519a" xmlns:ns4="84fe8695-2cf9-4b9d-8098-04f66c335301" targetNamespace="http://schemas.microsoft.com/office/2006/metadata/properties" ma:root="true" ma:fieldsID="f3906872b7abde3865d26a7ff1d211bf" ns3:_="" ns4:_="">
    <xsd:import namespace="7c2c9da3-9a81-488b-847c-1f2c3e42519a"/>
    <xsd:import namespace="84fe8695-2cf9-4b9d-8098-04f66c33530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2c9da3-9a81-488b-847c-1f2c3e4251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fe8695-2cf9-4b9d-8098-04f66c3353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1B39F3-7FE8-483E-95CC-F5E393F68BD0}">
  <ds:schemaRefs>
    <ds:schemaRef ds:uri="http://purl.org/dc/dcmitype/"/>
    <ds:schemaRef ds:uri="http://schemas.microsoft.com/office/infopath/2007/PartnerControls"/>
    <ds:schemaRef ds:uri="84fe8695-2cf9-4b9d-8098-04f66c335301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7c2c9da3-9a81-488b-847c-1f2c3e42519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F8179B-87AA-4120-ADA2-2A3FB82D80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AD7C29-50E9-4163-B53A-872CC9E17C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2c9da3-9a81-488b-847c-1f2c3e42519a"/>
    <ds:schemaRef ds:uri="84fe8695-2cf9-4b9d-8098-04f66c3353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356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Thank you for serving as a Communications Chair this year!</vt:lpstr>
      <vt:lpstr>The Process</vt:lpstr>
      <vt:lpstr>To post articles</vt:lpstr>
      <vt:lpstr>Fill in the blanks.</vt:lpstr>
      <vt:lpstr>Before you hit Submit…  Use the pulldown menu at the end of the form to choose your Section or Division.</vt:lpstr>
      <vt:lpstr>After you submit your post … </vt:lpstr>
      <vt:lpstr>To review your post</vt:lpstr>
      <vt:lpstr>Click on Posts under the heading Dashboard.</vt:lpstr>
      <vt:lpstr>by clicking the blue “Submit For Review“ button on the right side of the screen.  </vt:lpstr>
      <vt:lpstr>Send me an email to let me know it’s ready.</vt:lpstr>
      <vt:lpstr>Email notification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NCBarBlog</dc:title>
  <dc:creator>Amber Nimocks</dc:creator>
  <cp:lastModifiedBy>Amber Nimocks</cp:lastModifiedBy>
  <cp:revision>3</cp:revision>
  <dcterms:created xsi:type="dcterms:W3CDTF">2019-07-30T20:52:07Z</dcterms:created>
  <dcterms:modified xsi:type="dcterms:W3CDTF">2019-08-26T15:24:22Z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0x010100C261055FEA0822499EB546B9797D4432</vt:lpwstr>
  </property>
</Properties>
</file>